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E2F00-B909-45AF-BD02-A26701DF354B}" v="151" dt="2021-12-03T16:24:08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84211" autoAdjust="0"/>
  </p:normalViewPr>
  <p:slideViewPr>
    <p:cSldViewPr snapToGrid="0">
      <p:cViewPr varScale="1">
        <p:scale>
          <a:sx n="56" d="100"/>
          <a:sy n="56" d="100"/>
        </p:scale>
        <p:origin x="8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/>
                <a:cs typeface="Arial"/>
              </a:rPr>
              <a:t>Exploring Decolonization at 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MC: Teaching and 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Learning Strategies 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14C927-06F5-4955-A440-4877BBE42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Outcomes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D38F4-2F24-4074-B4B3-D8879C0EB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6351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Identify elements of colonization that influence pedagogical practices</a:t>
            </a:r>
          </a:p>
          <a:p>
            <a:r>
              <a:rPr lang="en-US" dirty="0">
                <a:cs typeface="Calibri"/>
              </a:rPr>
              <a:t>Brainstorm instructional practices that encourage students to think critically about content</a:t>
            </a:r>
          </a:p>
        </p:txBody>
      </p:sp>
    </p:spTree>
    <p:extLst>
      <p:ext uri="{BB962C8B-B14F-4D97-AF65-F5344CB8AC3E}">
        <p14:creationId xmlns:p14="http://schemas.microsoft.com/office/powerpoint/2010/main" val="156862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8FF1D-8DF3-42F2-B002-36FC4C0D8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Reflect on a college experience that might have been influenced by colonial teaching and learning ideas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7525D-C361-4D54-B10B-70943BE4C2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Exploring Decolonization at  MC: Teaching and  Learning Strategies </vt:lpstr>
      <vt:lpstr>Outcomes</vt:lpstr>
      <vt:lpstr>Reflect on a college experience that might have been influenced by colonial teaching and learning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Crefton, Christine K</dc:creator>
  <cp:lastModifiedBy>Crefton, Christine K</cp:lastModifiedBy>
  <cp:revision>36</cp:revision>
  <dcterms:created xsi:type="dcterms:W3CDTF">2021-12-03T16:04:33Z</dcterms:created>
  <dcterms:modified xsi:type="dcterms:W3CDTF">2023-07-01T01:24:27Z</dcterms:modified>
</cp:coreProperties>
</file>